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9" d="100"/>
          <a:sy n="49" d="100"/>
        </p:scale>
        <p:origin x="692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0"/>
    </mc:Choice>
    <mc:Fallback>
      <p:transition spd="slow" advClick="0" advTm="5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Custom</PresentationFormat>
  <Paragraphs>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DELL</cp:lastModifiedBy>
  <cp:revision>2</cp:revision>
  <dcterms:created xsi:type="dcterms:W3CDTF">2006-08-16T00:00:00Z</dcterms:created>
  <dcterms:modified xsi:type="dcterms:W3CDTF">2026-05-25T14:03:40Z</dcterms:modified>
</cp:coreProperties>
</file>