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5" d="100"/>
          <a:sy n="65" d="100"/>
        </p:scale>
        <p:origin x="-422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7000">
        <p:push dir="u"/>
      </p:transition>
    </mc:Choice>
    <mc:Fallback>
      <p:transition advClick="0" advTm="7000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7000">
        <p:push dir="u"/>
      </p:transition>
    </mc:Choice>
    <mc:Fallback>
      <p:transition advClick="0" advTm="7000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7000">
        <p:push dir="u"/>
      </p:transition>
    </mc:Choice>
    <mc:Fallback>
      <p:transition advClick="0" advTm="7000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7000">
        <p:push dir="u"/>
      </p:transition>
    </mc:Choice>
    <mc:Fallback>
      <p:transition advClick="0" advTm="7000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7000">
        <p:push dir="u"/>
      </p:transition>
    </mc:Choice>
    <mc:Fallback>
      <p:transition advClick="0" advTm="7000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7000">
        <p:push dir="u"/>
      </p:transition>
    </mc:Choice>
    <mc:Fallback>
      <p:transition advClick="0" advTm="7000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7000">
        <p:push dir="u"/>
      </p:transition>
    </mc:Choice>
    <mc:Fallback>
      <p:transition advClick="0" advTm="7000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7000">
        <p:push dir="u"/>
      </p:transition>
    </mc:Choice>
    <mc:Fallback>
      <p:transition advClick="0" advTm="7000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7000">
        <p:push dir="u"/>
      </p:transition>
    </mc:Choice>
    <mc:Fallback>
      <p:transition advClick="0" advTm="7000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7000">
        <p:push dir="u"/>
      </p:transition>
    </mc:Choice>
    <mc:Fallback>
      <p:transition advClick="0" advTm="7000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7000">
        <p:push dir="u"/>
      </p:transition>
    </mc:Choice>
    <mc:Fallback>
      <p:transition advClick="0" advTm="7000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250" advClick="0" advTm="7000">
        <p:push dir="u"/>
      </p:transition>
    </mc:Choice>
    <mc:Fallback>
      <p:transition advClick="0" advTm="7000">
        <p:push dir="u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7000">
        <p:push dir="u"/>
      </p:transition>
    </mc:Choice>
    <mc:Fallback>
      <p:transition advClick="0" advTm="7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7000">
        <p:push dir="u"/>
      </p:transition>
    </mc:Choice>
    <mc:Fallback>
      <p:transition advClick="0" advTm="7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7000">
        <p:push dir="u"/>
      </p:transition>
    </mc:Choice>
    <mc:Fallback>
      <p:transition advClick="0" advTm="7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7000">
        <p:push dir="u"/>
      </p:transition>
    </mc:Choice>
    <mc:Fallback>
      <p:transition advClick="0" advTm="7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7000">
        <p:push dir="u"/>
      </p:transition>
    </mc:Choice>
    <mc:Fallback>
      <p:transition advClick="0" advTm="7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7000">
        <p:push dir="u"/>
      </p:transition>
    </mc:Choice>
    <mc:Fallback>
      <p:transition advClick="0" advTm="7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Custom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Admin</cp:lastModifiedBy>
  <cp:revision>2</cp:revision>
  <dcterms:created xsi:type="dcterms:W3CDTF">2006-08-16T00:00:00Z</dcterms:created>
  <dcterms:modified xsi:type="dcterms:W3CDTF">2026-05-24T00:57:34Z</dcterms:modified>
</cp:coreProperties>
</file>