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6256000" cy="9144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64" d="100"/>
          <a:sy n="64" d="100"/>
        </p:scale>
        <p:origin x="732" y="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"/>
            <a:ext cx="16256000" cy="90678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 advTm="6000"/>
    </mc:Choice>
    <mc:Fallback>
      <p:transition spd="slow" advClick="0" advTm="600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khanh v0</cp:lastModifiedBy>
  <cp:revision>2</cp:revision>
  <dcterms:created xsi:type="dcterms:W3CDTF">2006-08-16T00:00:00Z</dcterms:created>
  <dcterms:modified xsi:type="dcterms:W3CDTF">2026-06-02T07:25:58Z</dcterms:modified>
</cp:coreProperties>
</file>