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6E8FDC-C5B4-4310-A7B3-E6BFA49325DB}"/>
              </a:ext>
            </a:extLst>
          </p:cNvPr>
          <p:cNvSpPr/>
          <p:nvPr/>
        </p:nvSpPr>
        <p:spPr>
          <a:xfrm>
            <a:off x="14528800" y="8610600"/>
            <a:ext cx="1600200" cy="4953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FC6AF4-9188-4DF0-9CCA-1E41AEE85AAE}"/>
              </a:ext>
            </a:extLst>
          </p:cNvPr>
          <p:cNvSpPr/>
          <p:nvPr/>
        </p:nvSpPr>
        <p:spPr>
          <a:xfrm>
            <a:off x="14986000" y="8763000"/>
            <a:ext cx="1143000" cy="3429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A00BC3-8460-4B4B-B605-FE9B1ACECBD2}"/>
              </a:ext>
            </a:extLst>
          </p:cNvPr>
          <p:cNvSpPr/>
          <p:nvPr/>
        </p:nvSpPr>
        <p:spPr>
          <a:xfrm>
            <a:off x="14909800" y="8763000"/>
            <a:ext cx="1219200" cy="3429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7D6062-0BD1-4BFF-B740-9308DF912DF3}"/>
              </a:ext>
            </a:extLst>
          </p:cNvPr>
          <p:cNvSpPr/>
          <p:nvPr/>
        </p:nvSpPr>
        <p:spPr>
          <a:xfrm>
            <a:off x="14986000" y="8763000"/>
            <a:ext cx="1270000" cy="342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6FB6DBF-245B-4048-85D8-748CCE9D51F9}"/>
              </a:ext>
            </a:extLst>
          </p:cNvPr>
          <p:cNvSpPr/>
          <p:nvPr/>
        </p:nvSpPr>
        <p:spPr>
          <a:xfrm>
            <a:off x="14986000" y="8763000"/>
            <a:ext cx="1270000" cy="3429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8962A7-7172-4692-BA45-19176811D1B2}"/>
              </a:ext>
            </a:extLst>
          </p:cNvPr>
          <p:cNvSpPr/>
          <p:nvPr/>
        </p:nvSpPr>
        <p:spPr>
          <a:xfrm>
            <a:off x="14973300" y="8839200"/>
            <a:ext cx="1282700" cy="1905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59F703-0DA6-4F64-AEF6-8585A33AD288}"/>
              </a:ext>
            </a:extLst>
          </p:cNvPr>
          <p:cNvSpPr/>
          <p:nvPr/>
        </p:nvSpPr>
        <p:spPr>
          <a:xfrm>
            <a:off x="14986000" y="8839200"/>
            <a:ext cx="1143000" cy="1524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2</cp:revision>
  <dcterms:created xsi:type="dcterms:W3CDTF">2006-08-16T00:00:00Z</dcterms:created>
  <dcterms:modified xsi:type="dcterms:W3CDTF">2026-06-03T08:08:47Z</dcterms:modified>
</cp:coreProperties>
</file>