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73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71D30C1-37E3-4001-A062-04A03807E44F}"/>
              </a:ext>
            </a:extLst>
          </p:cNvPr>
          <p:cNvSpPr/>
          <p:nvPr/>
        </p:nvSpPr>
        <p:spPr>
          <a:xfrm>
            <a:off x="14986000" y="8839200"/>
            <a:ext cx="1143000" cy="152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5975BC-5CBC-4C0B-BB1B-B15C4423B00E}"/>
              </a:ext>
            </a:extLst>
          </p:cNvPr>
          <p:cNvSpPr/>
          <p:nvPr/>
        </p:nvSpPr>
        <p:spPr>
          <a:xfrm>
            <a:off x="14986000" y="8839200"/>
            <a:ext cx="1143000" cy="266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7FDD7E8-A4ED-4E97-86FB-AACBAC339132}"/>
              </a:ext>
            </a:extLst>
          </p:cNvPr>
          <p:cNvSpPr/>
          <p:nvPr/>
        </p:nvSpPr>
        <p:spPr>
          <a:xfrm>
            <a:off x="14986000" y="8839200"/>
            <a:ext cx="1270000" cy="266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625168-AAE2-438E-ACDC-08FBB66C4828}"/>
              </a:ext>
            </a:extLst>
          </p:cNvPr>
          <p:cNvSpPr/>
          <p:nvPr/>
        </p:nvSpPr>
        <p:spPr>
          <a:xfrm>
            <a:off x="14986000" y="8839200"/>
            <a:ext cx="1270000" cy="266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E3992E-A6AA-49D9-A2F3-FBBD63B702BD}"/>
              </a:ext>
            </a:extLst>
          </p:cNvPr>
          <p:cNvSpPr/>
          <p:nvPr/>
        </p:nvSpPr>
        <p:spPr>
          <a:xfrm>
            <a:off x="14986000" y="8763000"/>
            <a:ext cx="1270000" cy="3429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73CDC48-D66E-490A-88BE-9548804995A8}"/>
              </a:ext>
            </a:extLst>
          </p:cNvPr>
          <p:cNvSpPr/>
          <p:nvPr/>
        </p:nvSpPr>
        <p:spPr>
          <a:xfrm>
            <a:off x="14986000" y="8839200"/>
            <a:ext cx="1143000" cy="266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69E08FD-08D8-49A1-88AC-76E57D15EC9E}"/>
              </a:ext>
            </a:extLst>
          </p:cNvPr>
          <p:cNvSpPr/>
          <p:nvPr/>
        </p:nvSpPr>
        <p:spPr>
          <a:xfrm>
            <a:off x="14986000" y="8763000"/>
            <a:ext cx="1270000" cy="3429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Custom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khanh v0</cp:lastModifiedBy>
  <cp:revision>3</cp:revision>
  <dcterms:created xsi:type="dcterms:W3CDTF">2006-08-16T00:00:00Z</dcterms:created>
  <dcterms:modified xsi:type="dcterms:W3CDTF">2026-06-05T01:20:48Z</dcterms:modified>
</cp:coreProperties>
</file>