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65" d="100"/>
          <a:sy n="65" d="100"/>
        </p:scale>
        <p:origin x="-422" y="-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Custom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Admin</cp:lastModifiedBy>
  <cp:revision>2</cp:revision>
  <dcterms:created xsi:type="dcterms:W3CDTF">2006-08-16T00:00:00Z</dcterms:created>
  <dcterms:modified xsi:type="dcterms:W3CDTF">2026-05-25T14:54:42Z</dcterms:modified>
</cp:coreProperties>
</file>